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3" r:id="rId4"/>
    <p:sldId id="288" r:id="rId5"/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D17E-DC95-BD68-F9A2-9B0CBAEC1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DF7E1-AE12-5939-58D7-1AF7DB6AE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43EBC-B2A9-727B-6FBC-806F285B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40E4-080A-C0BE-C439-A154BB9E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7D66-2890-202D-33E2-CC97D1A5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0A5A-0D96-7F21-FF1D-E553EEA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28F11-B795-9CEB-348A-B6FB59331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C54B9-688E-8E36-10E6-C4464E93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39047-3243-89F8-F3BB-B63BB06C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B163-CC3D-0598-ACDE-2DC9266F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16A3A-522F-AC14-2C07-A8A2D0773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20887-0CE1-E104-BDCA-3FDDEC843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A6ED-FF6C-01DA-1DC3-54BD11F1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88F01-C3D4-04A2-3F29-863E2F26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77AEE-D26A-7E28-B6CA-4BA0ED06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D987CB-03AD-D4A6-6685-F15A0A50E49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321"/>
            <a:ext cx="10363200" cy="5486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6E15-86B0-F2EA-D353-8CB0CBD4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401360"/>
            <a:ext cx="5486400" cy="30396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</a:t>
            </a:r>
            <a:r>
              <a:rPr lang="en-US" altLang="en-US">
                <a:cs typeface="Times New Roman" panose="02020603050405020304" pitchFamily="18" charset="0"/>
              </a:rPr>
              <a:t>© 2006 by Nelson, a division of Thomson Canada Limited</a:t>
            </a: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DCFD1-E947-58AE-65F9-8F49CD01E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64800" y="6401360"/>
            <a:ext cx="812800" cy="30396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8-</a:t>
            </a:r>
            <a:fld id="{030F4878-9BFF-4F73-9E99-33DFE7685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30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1B98-39F4-A6E8-EF36-14C7C3FD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02C3-1927-9CB7-C652-4016CDC8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51C45-BC2E-F99F-285A-27B62D667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6AF99-C85E-C2D0-356D-3B67949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74BAB-2CB6-77B5-0DDB-9F2DD9BC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7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15DC-1283-4028-538F-F07B2D6E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7695C-54BC-F10A-40B4-CCA9ED3FB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86CD7-5826-5E6F-E7A5-6C5DE136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0604F-3D28-54B6-97FB-66096988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9A10-A428-1C19-2CBF-A64F6F71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7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F1D0-81C5-C289-D431-CABD59C2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0D20-9169-88D8-D798-92F19EB73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F97D3-E140-796D-C6CB-B035978BA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5E88A-BD4C-1134-EC50-57D7B194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7618D-A918-611A-E125-86552882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74F48-774C-5936-3A92-A20DE2A7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7E7E-38B3-CEF3-FA4F-6FDCAF30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1D9BD-3C43-8A3E-ADD1-12794E20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97C2E-A6ED-0F51-0321-9A0D2ADC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4D0A8-34AC-A29F-58C6-19EFA5502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FF63F-1572-2F8E-9BA0-1774B2E11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1692DD-AEAA-AEB5-CDE4-19EF53F5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C4145-545D-A96B-3AA8-0B8621F1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DEF2A-5F72-F9C3-2C4A-CDC2C6AD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0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7591-D1D0-1595-BB97-AAC75892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C654C-F93D-FC5F-7C86-38FC2EE8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46A68-1C51-D985-1B52-E7BC3540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25740-A2A8-3DE6-BC3A-D4EA9025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3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52604-8C72-4E46-E3A3-FFA62232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EFC10-FF56-9115-5DC9-A9788728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154F4-0837-D8F8-F263-CE6EB03A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62DD-D13A-67AC-0F21-6217FD17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DA9B-8020-EB19-7D4B-D39D66B2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254AE-864C-698A-F5D7-17F441AAD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1133D-EA34-D204-F019-C325DA6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E5FD5-7038-A958-1F67-13E2E146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67724-AB0F-66EC-9885-6DB287B6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AD01-8C1F-456E-267B-2346BDCD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352C1-A09D-A22E-D974-A097A920B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AEE48-7C3F-52AF-0955-337E7EA52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F85A8-C25E-12AD-ABF5-F9B3F634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881FD-F0F9-817D-83CD-169ADA44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3CB9E-8805-C544-08CC-CCCA6794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65630-BA15-F87D-D3A1-09025F79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82B4A-B46D-F270-702D-B4901A739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A880D-360B-3EE3-55DF-886AAD64E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0CAA-5B1B-42FD-BC7E-ABB507B390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2A1C-DB21-8B2C-80C9-D9AFE9655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8FC27-0D31-B6EB-FEE5-6A366627E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FD6D-EE31-46B4-B36C-AC2EA986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3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93B81126-B854-CF1E-B04B-5B5C1C29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Times New Roman" panose="02020603050405020304" pitchFamily="18" charset="0"/>
              </a:rPr>
              <a:t>© 2006 by Nelson, a division of Thomson Canada Limited</a:t>
            </a:r>
            <a:endParaRPr lang="en-US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66D6D77-18BA-68ED-B6A4-C0FD829F1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8-</a:t>
            </a:r>
            <a:fld id="{DA0EE24F-D94D-4F29-8C57-561C282C0E33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7EC65851-717E-8A00-ABF4-DBA5D4982F6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876986"/>
            <a:ext cx="6858000" cy="29499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78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305F323-03B7-3622-E71C-9B2F5D9B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Times New Roman" panose="02020603050405020304" pitchFamily="18" charset="0"/>
              </a:rPr>
              <a:t>© 2006 by Nelson, a division of Thomson Canada Limited</a:t>
            </a:r>
            <a:endParaRPr lang="en-US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FA99F4-FBED-775C-D3B1-A74F11A41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8-</a:t>
            </a:r>
            <a:fld id="{C9933ED2-BA41-4B57-8D13-E97D192BCC30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4FE1B533-8E4C-AEAE-2A27-9DA529A36FD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609321"/>
            <a:ext cx="6856600" cy="5486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BCD7D38-5C93-77E4-AF9B-738E3807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Times New Roman" panose="02020603050405020304" pitchFamily="18" charset="0"/>
              </a:rPr>
              <a:t>© 2006 by Nelson, a division of Thomson Canada Limited</a:t>
            </a:r>
            <a:endParaRPr lang="en-US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15F1954-DA17-D4B5-813E-05C45F513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8-</a:t>
            </a:r>
            <a:fld id="{1AEFABA7-44D0-45E7-A4C4-E3E89778FFC7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9016EB0A-7DE4-0B62-A1AA-BD4E61E4A17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86486"/>
            <a:ext cx="6858000" cy="333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18E6C67-9E19-922E-93AB-4034EE08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Times New Roman" panose="02020603050405020304" pitchFamily="18" charset="0"/>
              </a:rPr>
              <a:t>© 2006 by Nelson, a division of Thomson Canada Limited</a:t>
            </a:r>
            <a:endParaRPr lang="en-US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5265133-C2D3-D35B-E4DA-BDC6CC078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8-</a:t>
            </a:r>
            <a:fld id="{73D18C33-B87D-4FE6-AF30-01BD4F21967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B1BCBEF8-6BCE-D7BD-68F7-588A97646D6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6015" y="609321"/>
            <a:ext cx="6038570" cy="5486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52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Stonehill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Simonson, Shai</dc:creator>
  <cp:lastModifiedBy>Simonson, Shai</cp:lastModifiedBy>
  <cp:revision>1</cp:revision>
  <dcterms:created xsi:type="dcterms:W3CDTF">2023-11-07T20:56:01Z</dcterms:created>
  <dcterms:modified xsi:type="dcterms:W3CDTF">2023-11-07T21:23:17Z</dcterms:modified>
</cp:coreProperties>
</file>